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56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/>
          </a:bodyPr>
          <a:lstStyle/>
          <a:p>
            <a:pPr algn="ctr"/>
            <a:r>
              <a:rPr lang="kk-KZ" sz="5000" b="1" dirty="0" smtClean="0">
                <a:solidFill>
                  <a:srgbClr val="FF0000"/>
                </a:solidFill>
              </a:rPr>
              <a:t>Алгоритм работы с неблагополучными семьями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7772400" cy="1781172"/>
          </a:xfrm>
        </p:spPr>
        <p:txBody>
          <a:bodyPr>
            <a:normAutofit/>
          </a:bodyPr>
          <a:lstStyle/>
          <a:p>
            <a:pPr algn="r"/>
            <a:r>
              <a:rPr lang="kk-KZ" sz="2800" b="1" dirty="0" smtClean="0">
                <a:solidFill>
                  <a:srgbClr val="00B0F0"/>
                </a:solidFill>
                <a:latin typeface="+mj-lt"/>
              </a:rPr>
              <a:t>с</a:t>
            </a:r>
            <a:r>
              <a:rPr lang="kk-KZ" sz="2800" b="1" dirty="0" smtClean="0">
                <a:solidFill>
                  <a:srgbClr val="00B0F0"/>
                </a:solidFill>
                <a:latin typeface="+mj-lt"/>
              </a:rPr>
              <a:t>оциальный педагог СШ</a:t>
            </a:r>
            <a:r>
              <a:rPr lang="ru-RU" sz="2800" b="1" dirty="0" smtClean="0">
                <a:solidFill>
                  <a:srgbClr val="00B0F0"/>
                </a:solidFill>
                <a:latin typeface="+mj-lt"/>
              </a:rPr>
              <a:t> №7</a:t>
            </a:r>
            <a:endParaRPr lang="kk-KZ" sz="2800" b="1" dirty="0" smtClean="0">
              <a:solidFill>
                <a:srgbClr val="00B0F0"/>
              </a:solidFill>
              <a:latin typeface="+mj-lt"/>
            </a:endParaRPr>
          </a:p>
          <a:p>
            <a:pPr algn="r"/>
            <a:r>
              <a:rPr lang="kk-KZ" sz="2800" b="1" dirty="0" smtClean="0">
                <a:solidFill>
                  <a:srgbClr val="00B0F0"/>
                </a:solidFill>
                <a:latin typeface="+mj-lt"/>
              </a:rPr>
              <a:t>Коспанова М.Ш. </a:t>
            </a:r>
            <a:endParaRPr lang="ru-RU" sz="2800" b="1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на совещание++\для совещания++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9"/>
            <a:ext cx="9151269" cy="6854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на совещание++\slid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8"/>
            <a:ext cx="9151270" cy="6854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на совещание++\slide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9"/>
            <a:ext cx="9151269" cy="6854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Приемы коррекционной работы с неблагополучными семьями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786842" cy="3714776"/>
          </a:xfrm>
        </p:spPr>
        <p:txBody>
          <a:bodyPr>
            <a:normAutofit/>
          </a:bodyPr>
          <a:lstStyle/>
          <a:p>
            <a:pPr marL="514350" indent="-514350" algn="l"/>
            <a:r>
              <a:rPr lang="kk-KZ" sz="3200" b="1" dirty="0" smtClean="0">
                <a:solidFill>
                  <a:srgbClr val="7030A0"/>
                </a:solidFill>
                <a:latin typeface="+mj-lt"/>
              </a:rPr>
              <a:t>1.Убеждение  </a:t>
            </a:r>
            <a:endParaRPr lang="kk-KZ" sz="3200" b="1" dirty="0" smtClean="0">
              <a:solidFill>
                <a:srgbClr val="7030A0"/>
              </a:solidFill>
              <a:latin typeface="+mj-lt"/>
            </a:endParaRPr>
          </a:p>
          <a:p>
            <a:pPr marL="514350" indent="-514350" algn="l"/>
            <a:r>
              <a:rPr lang="kk-KZ" sz="3200" b="1" dirty="0" smtClean="0">
                <a:solidFill>
                  <a:srgbClr val="7030A0"/>
                </a:solidFill>
                <a:latin typeface="+mj-lt"/>
              </a:rPr>
              <a:t>2. Моральная поддержка</a:t>
            </a:r>
          </a:p>
          <a:p>
            <a:pPr marL="514350" indent="-514350" algn="l"/>
            <a:r>
              <a:rPr lang="kk-KZ" sz="3200" b="1" dirty="0" smtClean="0">
                <a:solidFill>
                  <a:srgbClr val="7030A0"/>
                </a:solidFill>
                <a:latin typeface="+mj-lt"/>
              </a:rPr>
              <a:t>3.Вовлечение в интересную деятельность</a:t>
            </a:r>
          </a:p>
          <a:p>
            <a:pPr marL="514350" indent="-514350" algn="l"/>
            <a:r>
              <a:rPr lang="kk-KZ" sz="3200" b="1" dirty="0" smtClean="0">
                <a:solidFill>
                  <a:srgbClr val="7030A0"/>
                </a:solidFill>
                <a:latin typeface="+mj-lt"/>
              </a:rPr>
              <a:t>4.Готовность сопереживать</a:t>
            </a:r>
          </a:p>
          <a:p>
            <a:pPr marL="514350" indent="-514350" algn="l"/>
            <a:r>
              <a:rPr lang="kk-KZ" sz="3200" b="1" dirty="0" smtClean="0">
                <a:solidFill>
                  <a:srgbClr val="7030A0"/>
                </a:solidFill>
                <a:latin typeface="+mj-lt"/>
              </a:rPr>
              <a:t>5. Нравственные упражнения</a:t>
            </a:r>
            <a:endParaRPr lang="ru-RU" sz="32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на совещание++\slid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8"/>
            <a:ext cx="9151268" cy="6854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на совещание++\slid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7856"/>
            <a:ext cx="8643999" cy="6474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34</Words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Алгоритм работы с неблагополучными семьями</vt:lpstr>
      <vt:lpstr>Слайд 2</vt:lpstr>
      <vt:lpstr>Слайд 3</vt:lpstr>
      <vt:lpstr>Слайд 4</vt:lpstr>
      <vt:lpstr>Приемы коррекционной работы с неблагополучными семьями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коррекционной работы с неблагополучными семьями</dc:title>
  <dc:creator>1</dc:creator>
  <cp:lastModifiedBy>1</cp:lastModifiedBy>
  <cp:revision>6</cp:revision>
  <dcterms:created xsi:type="dcterms:W3CDTF">2020-04-24T02:45:22Z</dcterms:created>
  <dcterms:modified xsi:type="dcterms:W3CDTF">2020-04-24T03:22:46Z</dcterms:modified>
</cp:coreProperties>
</file>